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7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1.xml" ContentType="application/vnd.openxmlformats-officedocument.presentationml.slide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_rels/presentation.xml.rels" ContentType="application/vnd.openxmlformats-package.relationships+xml"/>
  <Override PartName="/ppt/media/image1.jpeg" ContentType="image/jpeg"/>
  <Override PartName="/ppt/media/image6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7.png" ContentType="image/png"/>
  <Override PartName="/ppt/media/image8.png" ContentType="image/png"/>
  <Override PartName="/ppt/media/image9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9" r:id="rId6"/>
    <p:sldMasterId id="2147483661" r:id="rId7"/>
    <p:sldMasterId id="2147483663" r:id="rId8"/>
    <p:sldMasterId id="2147483665" r:id="rId9"/>
    <p:sldMasterId id="2147483667" r:id="rId10"/>
    <p:sldMasterId id="2147483669" r:id="rId11"/>
    <p:sldMasterId id="2147483671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167760"/>
            <a:ext cx="8229240" cy="13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3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FD56CAE-147B-49F2-A261-29EE87A46F5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EECF07D4-2B23-46AE-91F3-1B61572C452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167760"/>
            <a:ext cx="8229240" cy="13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C970BFC0-174E-49E4-9ABF-59F97CEA026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BD8F0B8E-D36F-408F-BC30-3377BF4B7BF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0CCB591B-AF90-4712-95ED-4546820FF37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2288C716-1199-4B00-B66A-FDEF42F7302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C722A0C-4432-40BD-9139-29265F32288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C2C424F-DF97-4795-A9B4-5A53D37BCFC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61E4D24-79E8-4AD0-B062-BDAE68EA919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D552284-E5F0-4539-8527-53A3D8A1743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167760"/>
            <a:ext cx="8229240" cy="13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3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D35C8C4-9163-4269-B102-D3191B3FE09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167760"/>
            <a:ext cx="8229240" cy="13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3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4C724FA-0515-43C8-8DA7-54081248DA6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60A6230F-C159-4883-AE87-2967B0B2396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167760"/>
            <a:ext cx="8229240" cy="13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3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3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377F103E-0A10-4EE5-89AC-F78D15D91F8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3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8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9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10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11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7" hidden="1"/>
          <p:cNvSpPr/>
          <p:nvPr/>
        </p:nvSpPr>
        <p:spPr>
          <a:xfrm>
            <a:off x="0" y="0"/>
            <a:ext cx="228240" cy="22856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1" name="Line 8"/>
          <p:cNvSpPr/>
          <p:nvPr/>
        </p:nvSpPr>
        <p:spPr>
          <a:xfrm>
            <a:off x="457200" y="1447560"/>
            <a:ext cx="8076960" cy="360"/>
          </a:xfrm>
          <a:prstGeom prst="line">
            <a:avLst/>
          </a:prstGeom>
          <a:ln w="19050">
            <a:solidFill>
              <a:srgbClr val="99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2" name="Rectangle 9" hidden="1"/>
          <p:cNvSpPr/>
          <p:nvPr/>
        </p:nvSpPr>
        <p:spPr>
          <a:xfrm>
            <a:off x="0" y="2286000"/>
            <a:ext cx="228240" cy="22856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3" name="Rectangle 10" hidden="1"/>
          <p:cNvSpPr/>
          <p:nvPr/>
        </p:nvSpPr>
        <p:spPr>
          <a:xfrm>
            <a:off x="0" y="4572000"/>
            <a:ext cx="228240" cy="228564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grpSp>
        <p:nvGrpSpPr>
          <p:cNvPr id="4" name="Group 7"/>
          <p:cNvGrpSpPr/>
          <p:nvPr/>
        </p:nvGrpSpPr>
        <p:grpSpPr>
          <a:xfrm>
            <a:off x="228600" y="2889360"/>
            <a:ext cx="8610480" cy="201240"/>
            <a:chOff x="228600" y="2889360"/>
            <a:chExt cx="8610480" cy="201240"/>
          </a:xfrm>
        </p:grpSpPr>
        <p:sp>
          <p:nvSpPr>
            <p:cNvPr id="5" name="Rectangle 8"/>
            <p:cNvSpPr/>
            <p:nvPr/>
          </p:nvSpPr>
          <p:spPr>
            <a:xfrm>
              <a:off x="228600" y="2889360"/>
              <a:ext cx="2869920" cy="201240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trike="noStrike" u="none">
                <a:solidFill>
                  <a:schemeClr val="dk1"/>
                </a:solidFill>
                <a:uFillTx/>
                <a:latin typeface="Verdana"/>
              </a:endParaRPr>
            </a:p>
          </p:txBody>
        </p:sp>
        <p:sp>
          <p:nvSpPr>
            <p:cNvPr id="6" name="Rectangle 9"/>
            <p:cNvSpPr/>
            <p:nvPr/>
          </p:nvSpPr>
          <p:spPr>
            <a:xfrm>
              <a:off x="3098880" y="2889360"/>
              <a:ext cx="2869920" cy="201240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trike="noStrike" u="none">
                <a:solidFill>
                  <a:schemeClr val="dk1"/>
                </a:solidFill>
                <a:uFillTx/>
                <a:latin typeface="Verdana"/>
              </a:endParaRPr>
            </a:p>
          </p:txBody>
        </p:sp>
        <p:sp>
          <p:nvSpPr>
            <p:cNvPr id="7" name="Rectangle 10"/>
            <p:cNvSpPr/>
            <p:nvPr/>
          </p:nvSpPr>
          <p:spPr>
            <a:xfrm>
              <a:off x="5969160" y="2889360"/>
              <a:ext cx="2869920" cy="201240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trike="noStrike" u="none">
                <a:solidFill>
                  <a:schemeClr val="dk1"/>
                </a:solidFill>
                <a:uFillTx/>
                <a:latin typeface="Verdana"/>
              </a:endParaRPr>
            </a:p>
          </p:txBody>
        </p:sp>
      </p:grpSp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040" cy="2126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5800" strike="noStrike" u="none">
                <a:solidFill>
                  <a:schemeClr val="dk2"/>
                </a:solidFill>
                <a:uFillTx/>
                <a:latin typeface="Garamond"/>
              </a:rPr>
              <a:t>Образец заголовка</a:t>
            </a:r>
            <a:endParaRPr b="0" lang="ru-RU" sz="5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dt" idx="1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ftr" idx="2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" name="PlaceHolder 4"/>
          <p:cNvSpPr>
            <a:spLocks noGrp="1"/>
          </p:cNvSpPr>
          <p:nvPr>
            <p:ph type="sldNum" idx="3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trike="noStrike" u="none">
                <a:solidFill>
                  <a:schemeClr val="dk1"/>
                </a:solidFill>
                <a:uFillTx/>
                <a:latin typeface="Verdan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A4B6305-0FC4-4CAC-B3BB-2A6F8266070B}" type="slidenum">
              <a:rPr b="0" lang="ru-RU" sz="1000" strike="noStrike" u="none">
                <a:solidFill>
                  <a:schemeClr val="dk1"/>
                </a:solidFill>
                <a:uFillTx/>
                <a:latin typeface="Verdana"/>
              </a:rPr>
              <a:t>7</a:t>
            </a:fld>
            <a:endParaRPr b="0" lang="ru-RU" sz="10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Verdana"/>
              </a:rPr>
              <a:t>Для правки структуры щёлкните мышью</a:t>
            </a:r>
            <a:endParaRPr b="0" lang="ru-RU" sz="2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Verdana"/>
              </a:rPr>
              <a:t>Второй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Третий уровень структуры</a:t>
            </a:r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Четвёртый уровень структуры</a:t>
            </a:r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Verdana"/>
              </a:rPr>
              <a:t>Пятый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Verdana"/>
              </a:rPr>
              <a:t>Шестой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Verdana"/>
              </a:rPr>
              <a:t>Седьмой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7"/>
          <p:cNvSpPr/>
          <p:nvPr/>
        </p:nvSpPr>
        <p:spPr>
          <a:xfrm>
            <a:off x="0" y="0"/>
            <a:ext cx="228240" cy="22856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97" name="Line 8"/>
          <p:cNvSpPr/>
          <p:nvPr/>
        </p:nvSpPr>
        <p:spPr>
          <a:xfrm>
            <a:off x="457200" y="1447560"/>
            <a:ext cx="8076960" cy="360"/>
          </a:xfrm>
          <a:prstGeom prst="line">
            <a:avLst/>
          </a:prstGeom>
          <a:ln w="19050">
            <a:solidFill>
              <a:srgbClr val="99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98" name="Rectangle 9"/>
          <p:cNvSpPr/>
          <p:nvPr/>
        </p:nvSpPr>
        <p:spPr>
          <a:xfrm>
            <a:off x="0" y="2286000"/>
            <a:ext cx="228240" cy="22856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99" name="Rectangle 10"/>
          <p:cNvSpPr/>
          <p:nvPr/>
        </p:nvSpPr>
        <p:spPr>
          <a:xfrm>
            <a:off x="0" y="4572000"/>
            <a:ext cx="228240" cy="228564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2000" strike="noStrike" u="none">
                <a:solidFill>
                  <a:schemeClr val="dk2"/>
                </a:solidFill>
                <a:uFillTx/>
                <a:latin typeface="Garamond"/>
              </a:rPr>
              <a:t>Образец заголовка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6600"/>
              </a:buClr>
              <a:buSzPct val="75000"/>
              <a:buFont typeface="Wingdings" charset="2"/>
              <a:buChar char="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Verdana"/>
              </a:rPr>
              <a:t>Образец текста</a:t>
            </a:r>
            <a:endParaRPr b="0" lang="ru-RU" sz="32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999900"/>
              </a:buClr>
              <a:buSzPct val="75000"/>
              <a:buFont typeface="Wingdings" charset="2"/>
              <a:buChar char="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Verdana"/>
              </a:rPr>
              <a:t>Второй уровень</a:t>
            </a:r>
            <a:endParaRPr b="0" lang="ru-RU" sz="2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99cc00"/>
              </a:buClr>
              <a:buSzPct val="65000"/>
              <a:buFont typeface="Wingdings" charset="2"/>
              <a:buChar char="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Verdana"/>
              </a:rPr>
              <a:t>Третий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666600"/>
              </a:buClr>
              <a:buFont typeface="Wingdings" charset="2"/>
              <a:buChar char="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Verdana"/>
              </a:rPr>
              <a:t>Четвертый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999900"/>
              </a:buClr>
              <a:buSzPct val="80000"/>
              <a:buFont typeface="Wingdings" charset="2"/>
              <a:buChar char="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Verdana"/>
              </a:rPr>
              <a:t>Пятый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Verdana"/>
              </a:rPr>
              <a:t>Образец текста</a:t>
            </a:r>
            <a:endParaRPr b="0" lang="ru-RU" sz="1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dt" idx="28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4" name="PlaceHolder 5"/>
          <p:cNvSpPr>
            <a:spLocks noGrp="1"/>
          </p:cNvSpPr>
          <p:nvPr>
            <p:ph type="ftr" idx="29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5" name="PlaceHolder 6"/>
          <p:cNvSpPr>
            <a:spLocks noGrp="1"/>
          </p:cNvSpPr>
          <p:nvPr>
            <p:ph type="sldNum" idx="30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trike="noStrike" u="none">
                <a:solidFill>
                  <a:schemeClr val="dk1"/>
                </a:solidFill>
                <a:uFillTx/>
                <a:latin typeface="Verdan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A0F8322-44F6-418B-8F36-E260FDD4887E}" type="slidenum">
              <a:rPr b="0" lang="ru-RU" sz="1000" strike="noStrike" u="none">
                <a:solidFill>
                  <a:schemeClr val="dk1"/>
                </a:solidFill>
                <a:uFillTx/>
                <a:latin typeface="Verdana"/>
              </a:rPr>
              <a:t>&lt;номер&gt;</a:t>
            </a:fld>
            <a:endParaRPr b="0" lang="ru-RU" sz="10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7"/>
          <p:cNvSpPr/>
          <p:nvPr/>
        </p:nvSpPr>
        <p:spPr>
          <a:xfrm>
            <a:off x="0" y="0"/>
            <a:ext cx="228240" cy="22856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107" name="Line 8"/>
          <p:cNvSpPr/>
          <p:nvPr/>
        </p:nvSpPr>
        <p:spPr>
          <a:xfrm>
            <a:off x="457200" y="1447560"/>
            <a:ext cx="8076960" cy="360"/>
          </a:xfrm>
          <a:prstGeom prst="line">
            <a:avLst/>
          </a:prstGeom>
          <a:ln w="19050">
            <a:solidFill>
              <a:srgbClr val="99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108" name="Rectangle 9"/>
          <p:cNvSpPr/>
          <p:nvPr/>
        </p:nvSpPr>
        <p:spPr>
          <a:xfrm>
            <a:off x="0" y="2286000"/>
            <a:ext cx="228240" cy="22856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109" name="Rectangle 10"/>
          <p:cNvSpPr/>
          <p:nvPr/>
        </p:nvSpPr>
        <p:spPr>
          <a:xfrm>
            <a:off x="0" y="4572000"/>
            <a:ext cx="228240" cy="228564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2000" strike="noStrike" u="none">
                <a:solidFill>
                  <a:schemeClr val="dk2"/>
                </a:solidFill>
                <a:uFillTx/>
                <a:latin typeface="Garamond"/>
              </a:rPr>
              <a:t>Образец заголовка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Verdana"/>
              </a:rPr>
              <a:t>Для правки структуры щёлкните мышью</a:t>
            </a:r>
            <a:endParaRPr b="0" lang="ru-RU" sz="32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Verdana"/>
              </a:rPr>
              <a:t>Второй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Verdana"/>
              </a:rPr>
              <a:t>Третий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Verdana"/>
              </a:rPr>
              <a:t>Четвёртый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Verdana"/>
              </a:rPr>
              <a:t>Пятый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Verdana"/>
              </a:rPr>
              <a:t>Шестой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Verdana"/>
              </a:rPr>
              <a:t>Седьмой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Verdana"/>
              </a:rPr>
              <a:t>Образец текста</a:t>
            </a:r>
            <a:endParaRPr b="0" lang="ru-RU" sz="1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dt" idx="31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ftr" idx="32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sldNum" idx="33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trike="noStrike" u="none">
                <a:solidFill>
                  <a:schemeClr val="dk1"/>
                </a:solidFill>
                <a:uFillTx/>
                <a:latin typeface="Verdan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6C1DB24-EAB9-432D-8951-F7C563CA9DF2}" type="slidenum">
              <a:rPr b="0" lang="ru-RU" sz="1000" strike="noStrike" u="none">
                <a:solidFill>
                  <a:schemeClr val="dk1"/>
                </a:solidFill>
                <a:uFillTx/>
                <a:latin typeface="Verdana"/>
              </a:rPr>
              <a:t>&lt;номер&gt;</a:t>
            </a:fld>
            <a:endParaRPr b="0" lang="ru-RU" sz="10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/>
          <p:nvPr/>
        </p:nvSpPr>
        <p:spPr>
          <a:xfrm>
            <a:off x="0" y="0"/>
            <a:ext cx="228240" cy="22856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16" name="Line 8"/>
          <p:cNvSpPr/>
          <p:nvPr/>
        </p:nvSpPr>
        <p:spPr>
          <a:xfrm>
            <a:off x="457200" y="1447560"/>
            <a:ext cx="8076960" cy="360"/>
          </a:xfrm>
          <a:prstGeom prst="line">
            <a:avLst/>
          </a:prstGeom>
          <a:ln w="19050">
            <a:solidFill>
              <a:srgbClr val="99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17" name="Rectangle 9"/>
          <p:cNvSpPr/>
          <p:nvPr/>
        </p:nvSpPr>
        <p:spPr>
          <a:xfrm>
            <a:off x="0" y="2286000"/>
            <a:ext cx="228240" cy="22856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18" name="Rectangle 10"/>
          <p:cNvSpPr/>
          <p:nvPr/>
        </p:nvSpPr>
        <p:spPr>
          <a:xfrm>
            <a:off x="0" y="4572000"/>
            <a:ext cx="228240" cy="228564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2"/>
                </a:solidFill>
                <a:uFillTx/>
                <a:latin typeface="Garamond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302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666600"/>
              </a:buClr>
              <a:buSzPct val="75000"/>
              <a:buFont typeface="Wingdings" charset="2"/>
              <a:buChar char="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Verdana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999900"/>
              </a:buClr>
              <a:buSzPct val="75000"/>
              <a:buFont typeface="Wingdings" charset="2"/>
              <a:buChar char="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Verdana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99cc00"/>
              </a:buClr>
              <a:buSzPct val="65000"/>
              <a:buFont typeface="Wingdings" charset="2"/>
              <a:buChar char="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Verdana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666600"/>
              </a:buClr>
              <a:buFont typeface="Wingdings" charset="2"/>
              <a:buChar char="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999900"/>
              </a:buClr>
              <a:buSzPct val="80000"/>
              <a:buFont typeface="Wingdings" charset="2"/>
              <a:buChar char="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dt" idx="4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ftr" idx="5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" name="PlaceHolder 5"/>
          <p:cNvSpPr>
            <a:spLocks noGrp="1"/>
          </p:cNvSpPr>
          <p:nvPr>
            <p:ph type="sldNum" idx="6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trike="noStrike" u="none">
                <a:solidFill>
                  <a:schemeClr val="dk1"/>
                </a:solidFill>
                <a:uFillTx/>
                <a:latin typeface="Verdan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58A022A-8A39-4DA0-9617-4FE812185096}" type="slidenum">
              <a:rPr b="0" lang="ru-RU" sz="1000" strike="noStrike" u="none">
                <a:solidFill>
                  <a:schemeClr val="dk1"/>
                </a:solidFill>
                <a:uFillTx/>
                <a:latin typeface="Verdana"/>
              </a:rPr>
              <a:t>1</a:t>
            </a:fld>
            <a:endParaRPr b="0" lang="ru-RU" sz="10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/>
          <p:nvPr/>
        </p:nvSpPr>
        <p:spPr>
          <a:xfrm>
            <a:off x="0" y="0"/>
            <a:ext cx="228240" cy="22856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25" name="Line 8"/>
          <p:cNvSpPr/>
          <p:nvPr/>
        </p:nvSpPr>
        <p:spPr>
          <a:xfrm>
            <a:off x="457200" y="1447560"/>
            <a:ext cx="8076960" cy="360"/>
          </a:xfrm>
          <a:prstGeom prst="line">
            <a:avLst/>
          </a:prstGeom>
          <a:ln w="19050">
            <a:solidFill>
              <a:srgbClr val="99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26" name="Rectangle 9"/>
          <p:cNvSpPr/>
          <p:nvPr/>
        </p:nvSpPr>
        <p:spPr>
          <a:xfrm>
            <a:off x="0" y="2286000"/>
            <a:ext cx="228240" cy="22856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27" name="Rectangle 10"/>
          <p:cNvSpPr/>
          <p:nvPr/>
        </p:nvSpPr>
        <p:spPr>
          <a:xfrm>
            <a:off x="0" y="4572000"/>
            <a:ext cx="228240" cy="228564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629400" y="277920"/>
            <a:ext cx="2057040" cy="5852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 vert="eaVer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2"/>
                </a:solidFill>
                <a:uFillTx/>
                <a:latin typeface="Garamond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277920"/>
            <a:ext cx="6019560" cy="5852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666600"/>
              </a:buClr>
              <a:buSzPct val="75000"/>
              <a:buFont typeface="Wingdings" charset="2"/>
              <a:buChar char="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Verdana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999900"/>
              </a:buClr>
              <a:buSzPct val="75000"/>
              <a:buFont typeface="Wingdings" charset="2"/>
              <a:buChar char="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Verdana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99cc00"/>
              </a:buClr>
              <a:buSzPct val="65000"/>
              <a:buFont typeface="Wingdings" charset="2"/>
              <a:buChar char="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Verdana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666600"/>
              </a:buClr>
              <a:buFont typeface="Wingdings" charset="2"/>
              <a:buChar char="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999900"/>
              </a:buClr>
              <a:buSzPct val="80000"/>
              <a:buFont typeface="Wingdings" charset="2"/>
              <a:buChar char="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dt" idx="7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ftr" idx="8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sldNum" idx="9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trike="noStrike" u="none">
                <a:solidFill>
                  <a:schemeClr val="dk1"/>
                </a:solidFill>
                <a:uFillTx/>
                <a:latin typeface="Verdan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1F64BB1-4A0B-4D88-8209-018719804D2C}" type="slidenum">
              <a:rPr b="0" lang="ru-RU" sz="1000" strike="noStrike" u="none">
                <a:solidFill>
                  <a:schemeClr val="dk1"/>
                </a:solidFill>
                <a:uFillTx/>
                <a:latin typeface="Verdana"/>
              </a:rPr>
              <a:t>1</a:t>
            </a:fld>
            <a:endParaRPr b="0" lang="ru-RU" sz="10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7"/>
          <p:cNvSpPr/>
          <p:nvPr/>
        </p:nvSpPr>
        <p:spPr>
          <a:xfrm>
            <a:off x="0" y="0"/>
            <a:ext cx="228240" cy="22856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34" name="Line 8"/>
          <p:cNvSpPr/>
          <p:nvPr/>
        </p:nvSpPr>
        <p:spPr>
          <a:xfrm>
            <a:off x="457200" y="1447560"/>
            <a:ext cx="8076960" cy="360"/>
          </a:xfrm>
          <a:prstGeom prst="line">
            <a:avLst/>
          </a:prstGeom>
          <a:ln w="19050">
            <a:solidFill>
              <a:srgbClr val="99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35" name="Rectangle 9"/>
          <p:cNvSpPr/>
          <p:nvPr/>
        </p:nvSpPr>
        <p:spPr>
          <a:xfrm>
            <a:off x="0" y="2286000"/>
            <a:ext cx="228240" cy="22856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36" name="Rectangle 10"/>
          <p:cNvSpPr/>
          <p:nvPr/>
        </p:nvSpPr>
        <p:spPr>
          <a:xfrm>
            <a:off x="0" y="4572000"/>
            <a:ext cx="228240" cy="228564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2"/>
                </a:solidFill>
                <a:uFillTx/>
                <a:latin typeface="Garamond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302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666600"/>
              </a:buClr>
              <a:buSzPct val="75000"/>
              <a:buFont typeface="Wingdings" charset="2"/>
              <a:buChar char="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Verdana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999900"/>
              </a:buClr>
              <a:buSzPct val="75000"/>
              <a:buFont typeface="Wingdings" charset="2"/>
              <a:buChar char="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Verdana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99cc00"/>
              </a:buClr>
              <a:buSzPct val="65000"/>
              <a:buFont typeface="Wingdings" charset="2"/>
              <a:buChar char="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Verdana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666600"/>
              </a:buClr>
              <a:buFont typeface="Wingdings" charset="2"/>
              <a:buChar char="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999900"/>
              </a:buClr>
              <a:buSzPct val="80000"/>
              <a:buFont typeface="Wingdings" charset="2"/>
              <a:buChar char="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dt" idx="10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ftr" idx="11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sldNum" idx="12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trike="noStrike" u="none">
                <a:solidFill>
                  <a:schemeClr val="dk1"/>
                </a:solidFill>
                <a:uFillTx/>
                <a:latin typeface="Verdan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5D66E41-7AD9-4A8F-97F6-E5AA06168509}" type="slidenum">
              <a:rPr b="0" lang="ru-RU" sz="1000" strike="noStrike" u="none">
                <a:solidFill>
                  <a:schemeClr val="dk1"/>
                </a:solidFill>
                <a:uFillTx/>
                <a:latin typeface="Verdana"/>
              </a:rPr>
              <a:t>1</a:t>
            </a:fld>
            <a:endParaRPr b="0" lang="ru-RU" sz="10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  <p:sldLayoutId id="2147483656" r:id="rId3"/>
    <p:sldLayoutId id="2147483657" r:id="rId4"/>
    <p:sldLayoutId id="2147483658" r:id="rId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7"/>
          <p:cNvSpPr/>
          <p:nvPr/>
        </p:nvSpPr>
        <p:spPr>
          <a:xfrm>
            <a:off x="0" y="0"/>
            <a:ext cx="228240" cy="22856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47" name="Line 8"/>
          <p:cNvSpPr/>
          <p:nvPr/>
        </p:nvSpPr>
        <p:spPr>
          <a:xfrm>
            <a:off x="457200" y="1447560"/>
            <a:ext cx="8076960" cy="360"/>
          </a:xfrm>
          <a:prstGeom prst="line">
            <a:avLst/>
          </a:prstGeom>
          <a:ln w="19050">
            <a:solidFill>
              <a:srgbClr val="99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48" name="Rectangle 9"/>
          <p:cNvSpPr/>
          <p:nvPr/>
        </p:nvSpPr>
        <p:spPr>
          <a:xfrm>
            <a:off x="0" y="2286000"/>
            <a:ext cx="228240" cy="22856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49" name="Rectangle 10"/>
          <p:cNvSpPr/>
          <p:nvPr/>
        </p:nvSpPr>
        <p:spPr>
          <a:xfrm>
            <a:off x="0" y="4572000"/>
            <a:ext cx="228240" cy="228564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000" strike="noStrike" u="none" cap="all">
                <a:solidFill>
                  <a:schemeClr val="dk2"/>
                </a:solidFill>
                <a:uFillTx/>
                <a:latin typeface="Garamond"/>
              </a:rPr>
              <a:t>Образец заголовка</a:t>
            </a:r>
            <a:endParaRPr b="0" lang="ru-RU" sz="40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Verdana"/>
              </a:rPr>
              <a:t>Образец текста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dt" idx="13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ftr" idx="14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sldNum" idx="15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trike="noStrike" u="none">
                <a:solidFill>
                  <a:schemeClr val="dk1"/>
                </a:solidFill>
                <a:uFillTx/>
                <a:latin typeface="Verdan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149B0BD-7BDB-4919-ACED-7EBBCBB27735}" type="slidenum">
              <a:rPr b="0" lang="ru-RU" sz="1000" strike="noStrike" u="none">
                <a:solidFill>
                  <a:schemeClr val="dk1"/>
                </a:solidFill>
                <a:uFillTx/>
                <a:latin typeface="Verdana"/>
              </a:rPr>
              <a:t>1</a:t>
            </a:fld>
            <a:endParaRPr b="0" lang="ru-RU" sz="10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7"/>
          <p:cNvSpPr/>
          <p:nvPr/>
        </p:nvSpPr>
        <p:spPr>
          <a:xfrm>
            <a:off x="0" y="0"/>
            <a:ext cx="228240" cy="22856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56" name="Line 8"/>
          <p:cNvSpPr/>
          <p:nvPr/>
        </p:nvSpPr>
        <p:spPr>
          <a:xfrm>
            <a:off x="457200" y="1447560"/>
            <a:ext cx="8076960" cy="360"/>
          </a:xfrm>
          <a:prstGeom prst="line">
            <a:avLst/>
          </a:prstGeom>
          <a:ln w="19050">
            <a:solidFill>
              <a:srgbClr val="99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57" name="Rectangle 9"/>
          <p:cNvSpPr/>
          <p:nvPr/>
        </p:nvSpPr>
        <p:spPr>
          <a:xfrm>
            <a:off x="0" y="2286000"/>
            <a:ext cx="228240" cy="22856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58" name="Rectangle 10"/>
          <p:cNvSpPr/>
          <p:nvPr/>
        </p:nvSpPr>
        <p:spPr>
          <a:xfrm>
            <a:off x="0" y="4572000"/>
            <a:ext cx="228240" cy="228564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2"/>
                </a:solidFill>
                <a:uFillTx/>
                <a:latin typeface="Garamond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302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666600"/>
              </a:buClr>
              <a:buSzPct val="75000"/>
              <a:buFont typeface="Wingdings" charset="2"/>
              <a:buChar char="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Verdana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999900"/>
              </a:buClr>
              <a:buSzPct val="75000"/>
              <a:buFont typeface="Wingdings" charset="2"/>
              <a:buChar char="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Verdana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99cc00"/>
              </a:buClr>
              <a:buSzPct val="65000"/>
              <a:buFont typeface="Wingdings" charset="2"/>
              <a:buChar char="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Verdana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666600"/>
              </a:buClr>
              <a:buFont typeface="Wingdings" charset="2"/>
              <a:buChar char="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999900"/>
              </a:buClr>
              <a:buSzPct val="80000"/>
              <a:buFont typeface="Wingdings" charset="2"/>
              <a:buChar char="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302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666600"/>
              </a:buClr>
              <a:buSzPct val="75000"/>
              <a:buFont typeface="Wingdings" charset="2"/>
              <a:buChar char="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Verdana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999900"/>
              </a:buClr>
              <a:buSzPct val="75000"/>
              <a:buFont typeface="Wingdings" charset="2"/>
              <a:buChar char="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Verdana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99cc00"/>
              </a:buClr>
              <a:buSzPct val="65000"/>
              <a:buFont typeface="Wingdings" charset="2"/>
              <a:buChar char="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Verdana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666600"/>
              </a:buClr>
              <a:buFont typeface="Wingdings" charset="2"/>
              <a:buChar char="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999900"/>
              </a:buClr>
              <a:buSzPct val="80000"/>
              <a:buFont typeface="Wingdings" charset="2"/>
              <a:buChar char="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dt" idx="16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ftr" idx="17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sldNum" idx="18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trike="noStrike" u="none">
                <a:solidFill>
                  <a:schemeClr val="dk1"/>
                </a:solidFill>
                <a:uFillTx/>
                <a:latin typeface="Verdan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174A8C0-0766-4615-A2E7-0B51B98EED66}" type="slidenum">
              <a:rPr b="0" lang="ru-RU" sz="1000" strike="noStrike" u="none">
                <a:solidFill>
                  <a:schemeClr val="dk1"/>
                </a:solidFill>
                <a:uFillTx/>
                <a:latin typeface="Verdana"/>
              </a:rPr>
              <a:t>1</a:t>
            </a:fld>
            <a:endParaRPr b="0" lang="ru-RU" sz="10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7"/>
          <p:cNvSpPr/>
          <p:nvPr/>
        </p:nvSpPr>
        <p:spPr>
          <a:xfrm>
            <a:off x="0" y="0"/>
            <a:ext cx="228240" cy="22856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69" name="Line 8"/>
          <p:cNvSpPr/>
          <p:nvPr/>
        </p:nvSpPr>
        <p:spPr>
          <a:xfrm>
            <a:off x="457200" y="1447560"/>
            <a:ext cx="8076960" cy="360"/>
          </a:xfrm>
          <a:prstGeom prst="line">
            <a:avLst/>
          </a:prstGeom>
          <a:ln w="19050">
            <a:solidFill>
              <a:srgbClr val="99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70" name="Rectangle 9"/>
          <p:cNvSpPr/>
          <p:nvPr/>
        </p:nvSpPr>
        <p:spPr>
          <a:xfrm>
            <a:off x="0" y="2286000"/>
            <a:ext cx="228240" cy="22856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71" name="Rectangle 10"/>
          <p:cNvSpPr/>
          <p:nvPr/>
        </p:nvSpPr>
        <p:spPr>
          <a:xfrm>
            <a:off x="0" y="4572000"/>
            <a:ext cx="228240" cy="228564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2"/>
                </a:solidFill>
                <a:uFillTx/>
                <a:latin typeface="Garamond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uFillTx/>
                <a:latin typeface="Verdana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666600"/>
              </a:buClr>
              <a:buSzPct val="75000"/>
              <a:buFont typeface="Wingdings" charset="2"/>
              <a:buChar char="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Verdana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999900"/>
              </a:buClr>
              <a:buSzPct val="75000"/>
              <a:buFont typeface="Wingdings" charset="2"/>
              <a:buChar char="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Verdana"/>
              </a:rPr>
              <a:t>Второй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99cc00"/>
              </a:buClr>
              <a:buSzPct val="65000"/>
              <a:buFont typeface="Wingdings" charset="2"/>
              <a:buChar char="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Третий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666600"/>
              </a:buClr>
              <a:buFont typeface="Wingdings" charset="2"/>
              <a:buChar char="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Verdana"/>
              </a:rPr>
              <a:t>Четвертый уровень</a:t>
            </a:r>
            <a:endParaRPr b="0" lang="ru-RU" sz="16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999900"/>
              </a:buClr>
              <a:buSzPct val="80000"/>
              <a:buFont typeface="Wingdings" charset="2"/>
              <a:buChar char="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Verdana"/>
              </a:rPr>
              <a:t>Пятый уровень</a:t>
            </a:r>
            <a:endParaRPr b="0" lang="ru-RU" sz="16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uFillTx/>
                <a:latin typeface="Verdana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666600"/>
              </a:buClr>
              <a:buSzPct val="75000"/>
              <a:buFont typeface="Wingdings" charset="2"/>
              <a:buChar char="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Verdana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999900"/>
              </a:buClr>
              <a:buSzPct val="75000"/>
              <a:buFont typeface="Wingdings" charset="2"/>
              <a:buChar char="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Verdana"/>
              </a:rPr>
              <a:t>Второй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99cc00"/>
              </a:buClr>
              <a:buSzPct val="65000"/>
              <a:buFont typeface="Wingdings" charset="2"/>
              <a:buChar char="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Третий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666600"/>
              </a:buClr>
              <a:buFont typeface="Wingdings" charset="2"/>
              <a:buChar char="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Verdana"/>
              </a:rPr>
              <a:t>Четвертый уровень</a:t>
            </a:r>
            <a:endParaRPr b="0" lang="ru-RU" sz="1600" strike="noStrike" u="none">
              <a:solidFill>
                <a:schemeClr val="dk1"/>
              </a:solidFill>
              <a:uFillTx/>
              <a:latin typeface="Verdana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999900"/>
              </a:buClr>
              <a:buSzPct val="80000"/>
              <a:buFont typeface="Wingdings" charset="2"/>
              <a:buChar char="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Verdana"/>
              </a:rPr>
              <a:t>Пятый уровень</a:t>
            </a:r>
            <a:endParaRPr b="0" lang="ru-RU" sz="16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dt" idx="19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ftr" idx="20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9" name="PlaceHolder 8"/>
          <p:cNvSpPr>
            <a:spLocks noGrp="1"/>
          </p:cNvSpPr>
          <p:nvPr>
            <p:ph type="sldNum" idx="21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trike="noStrike" u="none">
                <a:solidFill>
                  <a:schemeClr val="dk1"/>
                </a:solidFill>
                <a:uFillTx/>
                <a:latin typeface="Verdan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D24E78E-C5B8-4673-A573-84EFD4EBFF62}" type="slidenum">
              <a:rPr b="0" lang="ru-RU" sz="1000" strike="noStrike" u="none">
                <a:solidFill>
                  <a:schemeClr val="dk1"/>
                </a:solidFill>
                <a:uFillTx/>
                <a:latin typeface="Verdana"/>
              </a:rPr>
              <a:t>&lt;номер&gt;</a:t>
            </a:fld>
            <a:endParaRPr b="0" lang="ru-RU" sz="10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"/>
          <p:cNvSpPr/>
          <p:nvPr/>
        </p:nvSpPr>
        <p:spPr>
          <a:xfrm>
            <a:off x="0" y="0"/>
            <a:ext cx="228240" cy="22856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81" name="Line 8"/>
          <p:cNvSpPr/>
          <p:nvPr/>
        </p:nvSpPr>
        <p:spPr>
          <a:xfrm>
            <a:off x="457200" y="1447560"/>
            <a:ext cx="8076960" cy="360"/>
          </a:xfrm>
          <a:prstGeom prst="line">
            <a:avLst/>
          </a:prstGeom>
          <a:ln w="19050">
            <a:solidFill>
              <a:srgbClr val="99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82" name="Rectangle 9"/>
          <p:cNvSpPr/>
          <p:nvPr/>
        </p:nvSpPr>
        <p:spPr>
          <a:xfrm>
            <a:off x="0" y="2286000"/>
            <a:ext cx="228240" cy="22856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83" name="Rectangle 10"/>
          <p:cNvSpPr/>
          <p:nvPr/>
        </p:nvSpPr>
        <p:spPr>
          <a:xfrm>
            <a:off x="0" y="4572000"/>
            <a:ext cx="228240" cy="228564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2"/>
                </a:solidFill>
                <a:uFillTx/>
                <a:latin typeface="Garamond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dt" idx="22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ftr" idx="23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sldNum" idx="24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trike="noStrike" u="none">
                <a:solidFill>
                  <a:schemeClr val="dk1"/>
                </a:solidFill>
                <a:uFillTx/>
                <a:latin typeface="Verdan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283AD0C-C8D8-484B-8370-B20AD75F2E77}" type="slidenum">
              <a:rPr b="0" lang="ru-RU" sz="1000" strike="noStrike" u="none">
                <a:solidFill>
                  <a:schemeClr val="dk1"/>
                </a:solidFill>
                <a:uFillTx/>
                <a:latin typeface="Verdana"/>
              </a:rPr>
              <a:t>&lt;номер&gt;</a:t>
            </a:fld>
            <a:endParaRPr b="0" lang="ru-RU" sz="10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7"/>
          <p:cNvSpPr/>
          <p:nvPr/>
        </p:nvSpPr>
        <p:spPr>
          <a:xfrm>
            <a:off x="0" y="0"/>
            <a:ext cx="228240" cy="22856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90" name="Line 8"/>
          <p:cNvSpPr/>
          <p:nvPr/>
        </p:nvSpPr>
        <p:spPr>
          <a:xfrm>
            <a:off x="457200" y="1447560"/>
            <a:ext cx="8076960" cy="360"/>
          </a:xfrm>
          <a:prstGeom prst="line">
            <a:avLst/>
          </a:prstGeom>
          <a:ln w="19050">
            <a:solidFill>
              <a:srgbClr val="99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ru-RU" sz="18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91" name="Rectangle 9"/>
          <p:cNvSpPr/>
          <p:nvPr/>
        </p:nvSpPr>
        <p:spPr>
          <a:xfrm>
            <a:off x="0" y="2286000"/>
            <a:ext cx="228240" cy="22856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92" name="Rectangle 10"/>
          <p:cNvSpPr/>
          <p:nvPr/>
        </p:nvSpPr>
        <p:spPr>
          <a:xfrm>
            <a:off x="0" y="4572000"/>
            <a:ext cx="228240" cy="228564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uFillTx/>
              <a:latin typeface="Times New Roman"/>
            </a:endParaRPr>
          </a:p>
        </p:txBody>
      </p:sp>
      <p:sp>
        <p:nvSpPr>
          <p:cNvPr id="93" name="PlaceHolder 1"/>
          <p:cNvSpPr>
            <a:spLocks noGrp="1"/>
          </p:cNvSpPr>
          <p:nvPr>
            <p:ph type="dt" idx="25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ftr" idx="26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sldNum" idx="27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trike="noStrike" u="none">
                <a:solidFill>
                  <a:schemeClr val="dk1"/>
                </a:solidFill>
                <a:uFillTx/>
                <a:latin typeface="Verdan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A688339-9C2F-4C26-AEC7-E9576721B976}" type="slidenum">
              <a:rPr b="0" lang="ru-RU" sz="1000" strike="noStrike" u="none">
                <a:solidFill>
                  <a:schemeClr val="dk1"/>
                </a:solidFill>
                <a:uFillTx/>
                <a:latin typeface="Verdana"/>
              </a:rPr>
              <a:t>&lt;номер&gt;</a:t>
            </a:fld>
            <a:endParaRPr b="0" lang="ru-RU" sz="10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36360" y="1503360"/>
            <a:ext cx="9143640" cy="1196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accent5">
                    <a:lumMod val="75000"/>
                  </a:schemeClr>
                </a:solidFill>
                <a:uFillTx/>
                <a:latin typeface="Arial Black"/>
              </a:rPr>
              <a:t>АЗЕРБАЙДЖАНЦЫ</a:t>
            </a: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pic>
        <p:nvPicPr>
          <p:cNvPr id="117" name="Picture 6" descr="C:\Users\эв\Desktop\z_45632113.jpg"/>
          <p:cNvPicPr/>
          <p:nvPr/>
        </p:nvPicPr>
        <p:blipFill>
          <a:blip r:embed="rId1"/>
          <a:stretch/>
        </p:blipFill>
        <p:spPr>
          <a:xfrm rot="21581400">
            <a:off x="367920" y="3252600"/>
            <a:ext cx="4721760" cy="2997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8" name="TextBox 8"/>
          <p:cNvSpPr/>
          <p:nvPr/>
        </p:nvSpPr>
        <p:spPr>
          <a:xfrm>
            <a:off x="5076720" y="1052640"/>
            <a:ext cx="4066920" cy="5774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9" name=""/>
          <p:cNvSpPr txBox="1"/>
          <p:nvPr/>
        </p:nvSpPr>
        <p:spPr>
          <a:xfrm>
            <a:off x="2437200" y="180000"/>
            <a:ext cx="4762800" cy="3877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ru-RU" sz="2100" strike="noStrike" u="none">
                <a:solidFill>
                  <a:srgbClr val="000000"/>
                </a:solidFill>
                <a:uFillTx/>
                <a:latin typeface="Arial"/>
              </a:rPr>
              <a:t>МАОУ «Школа 14 им.В.Г Короленко»</a:t>
            </a:r>
            <a:endParaRPr b="0" lang="ru-RU" sz="2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2"/>
          <a:srcRect l="7495" t="13000" r="6891" b="16130"/>
          <a:stretch/>
        </p:blipFill>
        <p:spPr>
          <a:xfrm>
            <a:off x="6120000" y="3240000"/>
            <a:ext cx="1899720" cy="341964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cover dir="u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360000" y="-337320"/>
            <a:ext cx="8507160" cy="14173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2"/>
                </a:solidFill>
                <a:uFillTx/>
                <a:latin typeface="Garamond"/>
              </a:rPr>
              <a:t>ГЕРБ И ФЛАГ АЗЕРБАЙДЖАНА</a:t>
            </a: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pic>
        <p:nvPicPr>
          <p:cNvPr id="122" name="Содержимое 7" descr="800px-Flag_of_Azerbaijan.svg.png"/>
          <p:cNvPicPr/>
          <p:nvPr/>
        </p:nvPicPr>
        <p:blipFill>
          <a:blip r:embed="rId1"/>
          <a:stretch/>
        </p:blipFill>
        <p:spPr>
          <a:xfrm>
            <a:off x="510480" y="1440000"/>
            <a:ext cx="3809520" cy="3671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" name="Picture 4" descr="C:\Users\эв\Desktop\Азербайджан - презентация\275px-Coat_of_arms_of_Azerbaijan.svg.png"/>
          <p:cNvPicPr/>
          <p:nvPr/>
        </p:nvPicPr>
        <p:blipFill>
          <a:blip r:embed="rId2"/>
          <a:stretch/>
        </p:blipFill>
        <p:spPr>
          <a:xfrm>
            <a:off x="4680000" y="1440000"/>
            <a:ext cx="3816000" cy="3671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4" name="TextBox 12"/>
          <p:cNvSpPr/>
          <p:nvPr/>
        </p:nvSpPr>
        <p:spPr>
          <a:xfrm>
            <a:off x="251280" y="5103720"/>
            <a:ext cx="8892720" cy="17362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Азербайджан – страна свято соблюдающая свои национальные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Verdana"/>
              </a:rPr>
              <a:t>традиции. Они сопровождают азербайджанцев с момента рождения и напротяжении всей жизни: сватовство, рождение детей, праздники, сбор урожая и многое другое. Кроме того, многие традиции Азербайджана воплощены в гостеприимстве этого народа, их культуре, верованиях,национальной одежде, народных гуляньях и развлечениях.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transition spd="slow">
    <p:cover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Verdana"/>
              </a:rPr>
              <a:t>ГОСТЕПРИИМСТВО</a:t>
            </a: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126" name=""/>
          <p:cNvSpPr txBox="1"/>
          <p:nvPr/>
        </p:nvSpPr>
        <p:spPr>
          <a:xfrm>
            <a:off x="360000" y="2007720"/>
            <a:ext cx="4497480" cy="411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Церемония приема гостей является одним из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самых основных этапов обычая гостеприимства.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На Востоке, в том числе и в Азербайджане,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уважительный прием гостей всегда считался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одним из ключевых действий. Это считалось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правом гостя, долгом и обязательством для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принимающей стороны</a:t>
            </a:r>
            <a:r>
              <a:rPr b="0" lang="ru-RU" sz="1000" strike="noStrike" u="none">
                <a:solidFill>
                  <a:srgbClr val="000000"/>
                </a:solidFill>
                <a:uFillTx/>
                <a:latin typeface="Arial"/>
              </a:rPr>
              <a:t>.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 rot="21507000">
            <a:off x="4786920" y="1338480"/>
            <a:ext cx="3920040" cy="526464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cover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Verdana"/>
              </a:rPr>
              <a:t>Национальная кухня</a:t>
            </a: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129" name=""/>
          <p:cNvSpPr txBox="1"/>
          <p:nvPr/>
        </p:nvSpPr>
        <p:spPr>
          <a:xfrm>
            <a:off x="579240" y="2340000"/>
            <a:ext cx="3560760" cy="4842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Азербайджанская кухня – национальная кухня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государства Азербайджан, расположенного на Кавказе,на побережье Каспийского моря. Азербайджанская кухня славится своим разнообразием. Для азербайджанцев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кухня является важной частью культуры, имеет глубокие корнив истории и насчитывает множество традиций и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ценностей.Из одиннадцати климатических зон, существующих в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мире, азербайджанский климат насчитывает девять. Это способствует плодородию земли, что в свою очередь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приводит к богатству кухни. Азербайджанская кухня имеет много общего с турецкой и иранской кухнями.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 rot="30600">
            <a:off x="4703040" y="1436760"/>
            <a:ext cx="4003560" cy="520560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cover dir="u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Verdana"/>
              </a:rPr>
              <a:t>ЧАЕПИТИЕ </a:t>
            </a: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132" name=""/>
          <p:cNvSpPr txBox="1"/>
          <p:nvPr/>
        </p:nvSpPr>
        <p:spPr>
          <a:xfrm>
            <a:off x="457200" y="1527480"/>
            <a:ext cx="3237840" cy="6099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Азербайджанское чаепитие - это не просто часть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трапезы, а настоящая культурная традиция.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Узнайте, почему здесь не принято пить из чашек, и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какие сладости подают к чаю.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Чаепитие в Азербайджане олицетворяет собой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символ кавказского гостеприимства. Независимо от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того, пришли вы надолго или заглянули всего на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минутку, радушные хозяева предложат вам чай.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Кроме того, в любом кафе или ресторане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Азербайджана первым всегда подают чай и только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после этого накрывают на стол.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Как правило, в Азербайджане готовят черный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байховый чай. Иногда делают зеленый и травяной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чай, а также горячие напитки из корицы и имбиря.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Черный байховый чай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4728240" y="1620000"/>
            <a:ext cx="3191760" cy="425592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cover dir="u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Verdana"/>
              </a:rPr>
              <a:t>ПРАЗДНИК «НОВРУЗ»</a:t>
            </a: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135" name=""/>
          <p:cNvSpPr txBox="1"/>
          <p:nvPr/>
        </p:nvSpPr>
        <p:spPr>
          <a:xfrm>
            <a:off x="720000" y="1758960"/>
            <a:ext cx="3739680" cy="5261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Новруз – это важный праздник и одна из замечательных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народных традиций азербайджанцев. Новруз – праздник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весны, наступления нового года. Азербайджанцы перед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празднованием Новруза, отмечают четыре дня зимы,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которые символизировали окончание Старого и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наступление Нового года.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Его отмечают в Азербайджане 21 марта, и этот день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является нерабочим днем. В первый день Нового года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принято вставать рано. Вода — символ чистоты и свежести.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Там же угощают друг друга сладостями. В этот день утром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необходимо съесть что-нибудь сладкое – мед, конфеты,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сахар. Затем нужно вдохнуть ароматный дым, что служит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символом освобождения от «злых духов».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5384880" y="1800000"/>
            <a:ext cx="3075120" cy="416592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cover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Verdana"/>
              </a:rPr>
              <a:t>ТРАДИЦИИ В ОДЕЖДЕ</a:t>
            </a:r>
            <a:endParaRPr b="0" lang="ru-RU" sz="4400" strike="noStrike" u="none">
              <a:solidFill>
                <a:schemeClr val="dk1"/>
              </a:solidFill>
              <a:uFillTx/>
              <a:latin typeface="Verdana"/>
            </a:endParaRPr>
          </a:p>
        </p:txBody>
      </p:sp>
      <p:sp>
        <p:nvSpPr>
          <p:cNvPr id="138" name=""/>
          <p:cNvSpPr txBox="1"/>
          <p:nvPr/>
        </p:nvSpPr>
        <p:spPr>
          <a:xfrm>
            <a:off x="638280" y="1596960"/>
            <a:ext cx="2961720" cy="5261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Одним из главных атрибутов связанных с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исторической и национальной культурой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азербайджанского народа является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национальная одежда. Уникальность этого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вида заключена в том, что художественные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особенности народного творчества, разные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виды его формирования, узоры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художественного украшения, ткацкое дело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нашло свое отображение в нарядах.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Мужская и женская одежда была одинакова во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всех этнических, исторических зонах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Азербайджана. Также мужская одежда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</a:rPr>
              <a:t>отображала его классовую принадлежность</a:t>
            </a:r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5203800" y="1567800"/>
            <a:ext cx="2176200" cy="473220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cover dir="u"/>
  </p:transition>
</p:sld>
</file>

<file path=ppt/theme/theme1.xml><?xml version="1.0" encoding="utf-8"?>
<a:theme xmlns:a="http://schemas.openxmlformats.org/drawingml/2006/main" xmlns:r="http://schemas.openxmlformats.org/officeDocument/2006/relationships" name="Уровень">
  <a:themeElements>
    <a:clrScheme name="Уровень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Уровень">
  <a:themeElements>
    <a:clrScheme name="Уровень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Уровень">
  <a:themeElements>
    <a:clrScheme name="Уровень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Уровень">
  <a:themeElements>
    <a:clrScheme name="Уровень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Уровень">
  <a:themeElements>
    <a:clrScheme name="Уровень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Уровень">
  <a:themeElements>
    <a:clrScheme name="Уровень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Уровень">
  <a:themeElements>
    <a:clrScheme name="Уровень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Уровень">
  <a:themeElements>
    <a:clrScheme name="Уровень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Уровень">
  <a:themeElements>
    <a:clrScheme name="Уровень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Уровень">
  <a:themeElements>
    <a:clrScheme name="Уровень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Уровень">
  <a:themeElements>
    <a:clrScheme name="Уровень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687</TotalTime>
  <Application>LibreOffice/24.8.5.2$Linux_X86_64 LibreOffice_project/480$Build-2</Application>
  <AppVersion>15.0000</AppVersion>
  <Words>354</Words>
  <Paragraphs>75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2008-05-17T14:13:04Z</dcterms:created>
  <dc:creator>cashik</dc:creator>
  <dc:description/>
  <dc:language>ru-RU</dc:language>
  <cp:lastModifiedBy/>
  <dcterms:modified xsi:type="dcterms:W3CDTF">2026-04-29T10:01:36Z</dcterms:modified>
  <cp:revision>62</cp:revision>
  <dc:subject/>
  <dc:title>Азербайджан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00080042110000000000010250300207f7000400038000</vt:lpwstr>
  </property>
  <property fmtid="{D5CDD505-2E9C-101B-9397-08002B2CF9AE}" pid="3" name="Notes">
    <vt:i4>1</vt:i4>
  </property>
  <property fmtid="{D5CDD505-2E9C-101B-9397-08002B2CF9AE}" pid="4" name="PresentationFormat">
    <vt:lpwstr>Экран (4:3)</vt:lpwstr>
  </property>
  <property fmtid="{D5CDD505-2E9C-101B-9397-08002B2CF9AE}" pid="5" name="Slides">
    <vt:i4>16</vt:i4>
  </property>
</Properties>
</file>