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64" r:id="rId3"/>
    <p:sldId id="272" r:id="rId4"/>
    <p:sldId id="265" r:id="rId5"/>
    <p:sldId id="257" r:id="rId6"/>
    <p:sldId id="258" r:id="rId7"/>
    <p:sldId id="259" r:id="rId8"/>
    <p:sldId id="260" r:id="rId9"/>
    <p:sldId id="261" r:id="rId10"/>
    <p:sldId id="266" r:id="rId11"/>
    <p:sldId id="262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0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6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9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11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5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2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1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2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7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5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1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7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1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4007" y="2636912"/>
            <a:ext cx="6815669" cy="1515533"/>
          </a:xfrm>
        </p:spPr>
        <p:txBody>
          <a:bodyPr/>
          <a:lstStyle/>
          <a:p>
            <a:r>
              <a:rPr lang="ru-RU" dirty="0" smtClean="0"/>
              <a:t>Знаменитые представители мордовского народа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Николай Платонович Огарев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Огарев Николай Платонович </a:t>
            </a:r>
            <a:r>
              <a:rPr lang="ru-RU" dirty="0" smtClean="0"/>
              <a:t>(24 ноября (6 декабря) 1813 – 31 мая (12 июня) 1877 ) - поэт, революционер-демократ, ближайший друг и соратник А.И. Герцена.</a:t>
            </a:r>
            <a:endParaRPr lang="ru-RU" dirty="0"/>
          </a:p>
        </p:txBody>
      </p:sp>
      <p:pic>
        <p:nvPicPr>
          <p:cNvPr id="3074" name="Picture 2" descr="C:\Users\1\Documents\photo_1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56750" y="2487613"/>
            <a:ext cx="2761477" cy="344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252925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Николай Платонович Огарев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8576" y="1772816"/>
            <a:ext cx="4718304" cy="3310128"/>
          </a:xfrm>
        </p:spPr>
        <p:txBody>
          <a:bodyPr>
            <a:normAutofit/>
          </a:bodyPr>
          <a:lstStyle/>
          <a:p>
            <a:r>
              <a:rPr lang="ru-RU" sz="2000" dirty="0"/>
              <a:t>Имя поэта и публициста Николая Платоновича Огарёва носит крупнейший вуз Поволжья – Мордовский государственный университет. Памятник Н.П.Огарёву  установлен у главного корпуса МГУ.</a:t>
            </a:r>
            <a:endParaRPr lang="ru-RU" sz="2000" dirty="0"/>
          </a:p>
        </p:txBody>
      </p:sp>
      <p:pic>
        <p:nvPicPr>
          <p:cNvPr id="4098" name="Picture 2" descr="C:\Users\1\Documents\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577" y="4005065"/>
            <a:ext cx="3387163" cy="2540373"/>
          </a:xfrm>
          <a:prstGeom prst="rect">
            <a:avLst/>
          </a:prstGeom>
          <a:noFill/>
        </p:spPr>
      </p:pic>
      <p:pic>
        <p:nvPicPr>
          <p:cNvPr id="4099" name="Picture 3" descr="C:\Users\1\Documents\e69a296ae69ccd7b659b6620f64db6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556792"/>
            <a:ext cx="40324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/>
            </a:r>
            <a:br>
              <a:rPr lang="ru-RU" sz="4400" b="1" dirty="0">
                <a:solidFill>
                  <a:srgbClr val="FFC000"/>
                </a:solidFill>
              </a:rPr>
            </a:br>
            <a:r>
              <a:rPr lang="ru-RU" sz="4400" b="1" dirty="0">
                <a:solidFill>
                  <a:srgbClr val="FFC000"/>
                </a:solidFill>
              </a:rPr>
              <a:t>Макар Евсевьевич ЕВСЕВЬЕВ</a:t>
            </a:r>
            <a:br>
              <a:rPr lang="ru-RU" sz="4400" b="1" dirty="0">
                <a:solidFill>
                  <a:srgbClr val="FFC000"/>
                </a:solidFill>
              </a:rPr>
            </a:b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7528" y="1124744"/>
            <a:ext cx="4248472" cy="4971256"/>
          </a:xfrm>
        </p:spPr>
        <p:txBody>
          <a:bodyPr>
            <a:noAutofit/>
          </a:bodyPr>
          <a:lstStyle/>
          <a:p>
            <a:r>
              <a:rPr lang="ru-RU" sz="1800" b="1" dirty="0"/>
              <a:t>Макар </a:t>
            </a:r>
            <a:r>
              <a:rPr lang="ru-RU" sz="1800" b="1" dirty="0" err="1"/>
              <a:t>Евсевьевич</a:t>
            </a:r>
            <a:r>
              <a:rPr lang="ru-RU" sz="1800" b="1" dirty="0"/>
              <a:t> </a:t>
            </a:r>
            <a:r>
              <a:rPr lang="ru-RU" sz="1800" b="1" dirty="0" err="1"/>
              <a:t>Евсевьев</a:t>
            </a:r>
            <a:r>
              <a:rPr lang="ru-RU" sz="1800" b="1" dirty="0"/>
              <a:t> (</a:t>
            </a:r>
            <a:r>
              <a:rPr lang="ru-RU" sz="1800" b="1" dirty="0" err="1"/>
              <a:t>Кобаев</a:t>
            </a:r>
            <a:r>
              <a:rPr lang="ru-RU" sz="1800" b="1" dirty="0"/>
              <a:t>)</a:t>
            </a:r>
            <a:r>
              <a:rPr lang="ru-RU" sz="1800" dirty="0"/>
              <a:t> – мордовский ученый, просветитель и педагог, профессор, коллежский советник – родился 18 (31) января 1864 г. в деревне Малые </a:t>
            </a:r>
            <a:r>
              <a:rPr lang="ru-RU" sz="1800" dirty="0" err="1"/>
              <a:t>Кармалы</a:t>
            </a:r>
            <a:r>
              <a:rPr lang="ru-RU" sz="1800" dirty="0"/>
              <a:t> </a:t>
            </a:r>
            <a:r>
              <a:rPr lang="ru-RU" sz="1800" dirty="0" err="1"/>
              <a:t>Буинского</a:t>
            </a:r>
            <a:r>
              <a:rPr lang="ru-RU" sz="1800" dirty="0"/>
              <a:t> уезда </a:t>
            </a:r>
            <a:r>
              <a:rPr lang="ru-RU" sz="1800" dirty="0" err="1"/>
              <a:t>Симбирской</a:t>
            </a:r>
            <a:r>
              <a:rPr lang="ru-RU" sz="1800" dirty="0"/>
              <a:t> губернии . Сын крестьянина. Окончил </a:t>
            </a:r>
            <a:r>
              <a:rPr lang="ru-RU" sz="1800" dirty="0" err="1"/>
              <a:t>Шераутское</a:t>
            </a:r>
            <a:r>
              <a:rPr lang="ru-RU" sz="1800" dirty="0"/>
              <a:t> начальное училище (1876), Казанскую инородческую учительскую семинарию (1883), историко-филологический факультет Казанского университета (1892). С 1892 года работал учителем и наставником приготовительного класса Мордовского образцового начального училища при Казанской инородческой учительской семинарии.</a:t>
            </a:r>
            <a:endParaRPr lang="ru-RU" sz="1800" dirty="0"/>
          </a:p>
        </p:txBody>
      </p:sp>
      <p:pic>
        <p:nvPicPr>
          <p:cNvPr id="5122" name="Picture 2" descr="C:\Users\1\Documents\F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196752"/>
            <a:ext cx="396044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Макар </a:t>
            </a:r>
            <a:r>
              <a:rPr lang="ru-RU" b="1" dirty="0" err="1">
                <a:solidFill>
                  <a:srgbClr val="FFC000"/>
                </a:solidFill>
              </a:rPr>
              <a:t>Евсевьевич</a:t>
            </a:r>
            <a:r>
              <a:rPr lang="ru-RU" b="1" dirty="0">
                <a:solidFill>
                  <a:srgbClr val="FFC000"/>
                </a:solidFill>
              </a:rPr>
              <a:t> ЕВСЕВЬЕВ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5628" y="141277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 именем этого просветителя связано создание мордовской письменности, национального языкознания. Им издан ряд учебников и учебных пособий для мордовских школ: букварь для мордвы-мокши, букварь для </a:t>
            </a:r>
            <a:r>
              <a:rPr lang="ru-RU" sz="2000" b="1" dirty="0" err="1"/>
              <a:t>мордвы-эрьзи</a:t>
            </a:r>
            <a:r>
              <a:rPr lang="ru-RU" sz="2000" b="1" dirty="0"/>
              <a:t>, написаны учебники русского языка для мордовских школ, созданы «Основы мордовской грамматики», в 1931 году составлен первый эрзянско-русский словарь.</a:t>
            </a:r>
            <a:endParaRPr lang="ru-RU" sz="2000" dirty="0"/>
          </a:p>
        </p:txBody>
      </p:sp>
      <p:pic>
        <p:nvPicPr>
          <p:cNvPr id="6146" name="Picture 2" descr="C:\Users\1\Documents\99712735_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3645025"/>
            <a:ext cx="5308848" cy="291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Михаил Петрович </a:t>
            </a:r>
            <a:r>
              <a:rPr lang="ru-RU" b="1" dirty="0" err="1" smtClean="0">
                <a:solidFill>
                  <a:srgbClr val="FFC000"/>
                </a:solidFill>
              </a:rPr>
              <a:t>Девятаев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Легендарный советский летчик. В историю Великой Отечественной войны он вошел, совершив беспримерный подвиг: угнав с секретного немецкого аэродрома самолет-носитель ФАУ-1. Страшные дни испытаний, прожитые в концлагерях, описаны Михаилом Петровичем в книге "Побег из ада". Она - напутствие молодому поколению: помнить и никогда больше не допускать подобного. </a:t>
            </a:r>
            <a:endParaRPr lang="ru-RU" dirty="0"/>
          </a:p>
        </p:txBody>
      </p:sp>
      <p:pic>
        <p:nvPicPr>
          <p:cNvPr id="5" name="Picture 2" descr="C:\Users\1\Documents\sour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84837" y="2487613"/>
            <a:ext cx="2305300" cy="3446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404664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Михаил Петрович </a:t>
            </a:r>
            <a:r>
              <a:rPr lang="ru-RU" b="1" dirty="0" err="1" smtClean="0">
                <a:solidFill>
                  <a:srgbClr val="FFC000"/>
                </a:solidFill>
              </a:rPr>
              <a:t>Девятаев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dirty="0"/>
              <a:t>Родился Михаил Петрович 8 июля 1917 года в мордовском поселке Торбеево в семье крестьянина. Мордвин. Был тринадцатым ребенком в семье. Участник Великой Отечественной войны с 22 июня 1941 года. Уже на второй день на своем И-16 участвовал в воздушном бою. При въезде в поселок Торбеево установлен памятник-реалия - самолет МиГ-17 - в честь героического побега из фашистского плена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 descr="C:\Users\1\Documents\72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56792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476672"/>
            <a:ext cx="864096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Дятле и Скворце связана с названием Дятловых гор, на которых расположен Нижегородский кремль. Эта история стала известна благодаря П. И. Мельникову-Печерскому, который опубликовал её в «Нижегородских губернских ведомостях» в 1845 и 1847 годах. 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стародавние времена на месте современного Нижнего Новгорода жил мордвин по имени Скворец — друг и помощник Соловья-разбойника, побеждённого Ильёй Муромцем. У Скворца было 18 жён, от которых родилось 70 сыновей.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Неподалёку, в ущелье горы, обитал чародей Дятел, который также был знаком с Соловьём-разбойником.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 пришёл к Дятлу и спросил о будущей судьбе своих детей. Дятел предрёк: если дети будут жить мирно, то долго будут владеть здешними местами, а если поссорятся — будут покорены русскими, которые построят на устье Оки «град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крепок зело, зело».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разговора Дятел попросил о честном погребении. Умер чародей — Скворец похоронил его на горе при устье Оки. С тех пор это место стало называться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Дятловы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горы.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потомки Скворца перессорились, и тогда святой Андрей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Боголюбский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изгнал их с устья Оки. А его племянник Юрий Всеволодович построил здесь Нижний Новгород, тем самым исполнив предсказание Дятла.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происхождения названия Дятловых гор: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сходство прожилок красно-белой глины гор с раскраской оперения дятла; 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обилие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дятлов в лесах, покрывавших холмы; 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прозвище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мордвина-язычника, полученное за то, что он был вынужден постоянно работать топором для постройки жилищ для своей семьи. 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некоторые исследователи считают эту легенду вымышленной. Также есть предположение, что её автором мог быть сам П. И. Мельников-Печерский.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1646971"/>
            <a:ext cx="2619037" cy="349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Федор  Федорович  Ушаков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Адмирал Ушаков Федор Федорович ( 1745-1817), был морским деятелем, принесшим славу молодому тогда Черноморскому флоту. Турки с почтением называли его "</a:t>
            </a:r>
            <a:r>
              <a:rPr lang="ru-RU" dirty="0" err="1" smtClean="0"/>
              <a:t>Ушак-паша</a:t>
            </a:r>
            <a:r>
              <a:rPr lang="ru-RU" dirty="0" smtClean="0"/>
              <a:t>". Имея далеко не знатное происхождение (его отец был обедневшим помещиком, коллежским регистратором), Федор Федорович шел к адмиральскому флагу упорно трудясь, настойчиво овладевая морской наукой и воинским искусством. Во времена Г.Потемкина и А.Суворова Ушаков, морской деятель, высоко поднял авторитет российского флота.</a:t>
            </a:r>
          </a:p>
          <a:p>
            <a:endParaRPr lang="ru-RU" dirty="0"/>
          </a:p>
        </p:txBody>
      </p:sp>
      <p:pic>
        <p:nvPicPr>
          <p:cNvPr id="1026" name="Picture 2" descr="C:\Users\1\Documents\2743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72702" y="2487613"/>
            <a:ext cx="2529573" cy="344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5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Федор  Федорович  Ушаков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340768"/>
            <a:ext cx="4059936" cy="5040560"/>
          </a:xfrm>
        </p:spPr>
        <p:txBody>
          <a:bodyPr/>
          <a:lstStyle/>
          <a:p>
            <a:r>
              <a:rPr lang="ru-RU" sz="2000" dirty="0"/>
              <a:t>С именем выдающегося адмирала связан старейший город Мордовии – Темников и его окрестности. Здесь он обосновался после ухода в отставку и прожил до конца своих дней.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i="1" dirty="0"/>
              <a:t>В центре г. Саранска построен величественный Храм</a:t>
            </a:r>
            <a:r>
              <a:rPr lang="ru-RU" sz="2000" dirty="0"/>
              <a:t>, названный в его честь. 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2" name="Picture 4" descr="C:\Users\1\Documents\99712735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3478188"/>
            <a:ext cx="3744416" cy="2808312"/>
          </a:xfrm>
          <a:prstGeom prst="rect">
            <a:avLst/>
          </a:prstGeom>
          <a:noFill/>
        </p:spPr>
      </p:pic>
      <p:pic>
        <p:nvPicPr>
          <p:cNvPr id="2053" name="Picture 5" descr="C:\Users\1\Documents\200548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3573016"/>
            <a:ext cx="3766386" cy="26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332656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Степан Дмитриевич </a:t>
            </a:r>
            <a:r>
              <a:rPr lang="ru-RU" b="1" dirty="0" err="1" smtClean="0">
                <a:solidFill>
                  <a:srgbClr val="FFC000"/>
                </a:solidFill>
              </a:rPr>
              <a:t>Эрьзя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75520" y="1524000"/>
            <a:ext cx="4680520" cy="4572000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С. Д. Нефёдов (</a:t>
            </a:r>
            <a:r>
              <a:rPr lang="ru-RU" sz="2000" dirty="0" err="1"/>
              <a:t>Эрьзя</a:t>
            </a:r>
            <a:r>
              <a:rPr lang="ru-RU" sz="2000" dirty="0"/>
              <a:t> — псевдоним, идущий от самоназвания одной из народностей, живущих в Мордовии) родился в селе Баеве </a:t>
            </a:r>
            <a:r>
              <a:rPr lang="ru-RU" sz="2000" dirty="0" err="1"/>
              <a:t>Алатырского</a:t>
            </a:r>
            <a:r>
              <a:rPr lang="ru-RU" sz="2000" dirty="0"/>
              <a:t> уезда </a:t>
            </a:r>
            <a:r>
              <a:rPr lang="ru-RU" sz="2000" dirty="0" err="1"/>
              <a:t>Симбирской</a:t>
            </a:r>
            <a:r>
              <a:rPr lang="ru-RU" sz="2000" dirty="0"/>
              <a:t> губернии (ныне </a:t>
            </a:r>
            <a:r>
              <a:rPr lang="ru-RU" sz="2000" dirty="0" err="1"/>
              <a:t>Ардатовский</a:t>
            </a:r>
            <a:r>
              <a:rPr lang="ru-RU" sz="2000" dirty="0"/>
              <a:t> район Республики Мордовия). В юности занимался иконописью, образование получил в 1902–1907 в Московском училище живописи, ваяния и зодчества (мастерская С. М. </a:t>
            </a:r>
            <a:r>
              <a:rPr lang="ru-RU" sz="2000" dirty="0" err="1"/>
              <a:t>Волнухина</a:t>
            </a:r>
            <a:r>
              <a:rPr lang="ru-RU" sz="2000" dirty="0"/>
              <a:t>). В 1907–1914 жил и работал в Италии, Франции, принимал участие в 10 крупнейших международных выставках в Милане, Риме, Венеции и Париже.</a:t>
            </a:r>
          </a:p>
        </p:txBody>
      </p:sp>
      <p:pic>
        <p:nvPicPr>
          <p:cNvPr id="1026" name="Picture 2" descr="C:\Users\1\Documents\1294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00057" y="1484784"/>
            <a:ext cx="320693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3424" y="188301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Степан Дмитриевич </a:t>
            </a:r>
            <a:r>
              <a:rPr lang="ru-RU" b="1" dirty="0" err="1" smtClean="0">
                <a:solidFill>
                  <a:srgbClr val="FFC000"/>
                </a:solidFill>
              </a:rPr>
              <a:t>Эрьзя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конце 1926 С. Д. </a:t>
            </a:r>
            <a:r>
              <a:rPr lang="ru-RU" dirty="0" err="1" smtClean="0"/>
              <a:t>Эрьзя</a:t>
            </a:r>
            <a:r>
              <a:rPr lang="ru-RU" dirty="0" smtClean="0"/>
              <a:t> был командирован с выставкой своих работ во Францию. Оттуда он по приглашению президента Аргентины </a:t>
            </a:r>
            <a:r>
              <a:rPr lang="ru-RU" dirty="0" err="1" smtClean="0"/>
              <a:t>Марсело</a:t>
            </a:r>
            <a:r>
              <a:rPr lang="ru-RU" dirty="0" smtClean="0"/>
              <a:t> </a:t>
            </a:r>
            <a:r>
              <a:rPr lang="ru-RU" dirty="0" err="1" smtClean="0"/>
              <a:t>Торкато</a:t>
            </a:r>
            <a:r>
              <a:rPr lang="ru-RU" dirty="0" smtClean="0"/>
              <a:t> де </a:t>
            </a:r>
            <a:r>
              <a:rPr lang="ru-RU" dirty="0" err="1" smtClean="0"/>
              <a:t>Альвеара</a:t>
            </a:r>
            <a:r>
              <a:rPr lang="ru-RU" dirty="0" smtClean="0"/>
              <a:t> уехал в эту страну, где жил и работал в Буэнос-Айресе в 1927–1950. Там появились сотни скульптур, выполненных из субтропических деревьев — </a:t>
            </a:r>
            <a:r>
              <a:rPr lang="ru-RU" dirty="0" err="1" smtClean="0"/>
              <a:t>кебрачо</a:t>
            </a:r>
            <a:r>
              <a:rPr lang="ru-RU" dirty="0" smtClean="0"/>
              <a:t>, </a:t>
            </a:r>
            <a:r>
              <a:rPr lang="ru-RU" dirty="0" err="1" smtClean="0"/>
              <a:t>альгарробо</a:t>
            </a:r>
            <a:r>
              <a:rPr lang="ru-RU" dirty="0" smtClean="0"/>
              <a:t>, </a:t>
            </a:r>
            <a:r>
              <a:rPr lang="ru-RU" dirty="0" err="1" smtClean="0"/>
              <a:t>урундай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1\Documents\эрзя_работа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84785"/>
            <a:ext cx="4248472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1387" y="405500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Степан Дмитриевич </a:t>
            </a:r>
            <a:r>
              <a:rPr lang="ru-RU" b="1" dirty="0" err="1" smtClean="0">
                <a:solidFill>
                  <a:srgbClr val="FFC000"/>
                </a:solidFill>
              </a:rPr>
              <a:t>Эрьзя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1504" y="148071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1950 </a:t>
            </a:r>
            <a:r>
              <a:rPr lang="ru-RU" dirty="0" err="1"/>
              <a:t>Эрьзя</a:t>
            </a:r>
            <a:r>
              <a:rPr lang="ru-RU" dirty="0"/>
              <a:t> возвратился на родину, привезя ей в дар более 250 своих произведений. В 1954 в Москве с большим успехом прошла его персональная выставка. Многолетняя деятельность С. Д. Эрзи в области изобразительного искусства была отмечена высокими государственными наградами.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Скульптор Степан </a:t>
            </a:r>
            <a:r>
              <a:rPr lang="ru-RU" dirty="0" err="1"/>
              <a:t>Эрьзя</a:t>
            </a:r>
            <a:r>
              <a:rPr lang="ru-RU" dirty="0"/>
              <a:t> умер 27 ноября 1959 года. Его похоронили в Саранске, и хотя его прах теперь на вечно связан с родной мордовской землей, его искусство, не знающее границ, принадлежит всему человечеству.</a:t>
            </a:r>
            <a:endParaRPr lang="ru-RU" dirty="0"/>
          </a:p>
        </p:txBody>
      </p:sp>
      <p:pic>
        <p:nvPicPr>
          <p:cNvPr id="3074" name="Picture 2" descr="C:\Users\1\Documents\iz_pri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3861048"/>
            <a:ext cx="3312368" cy="2520280"/>
          </a:xfrm>
          <a:prstGeom prst="rect">
            <a:avLst/>
          </a:prstGeom>
          <a:noFill/>
        </p:spPr>
      </p:pic>
      <p:pic>
        <p:nvPicPr>
          <p:cNvPr id="3075" name="Picture 3" descr="C:\Users\1\Documents\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9" y="3789040"/>
            <a:ext cx="2712677" cy="2664296"/>
          </a:xfrm>
          <a:prstGeom prst="rect">
            <a:avLst/>
          </a:prstGeom>
          <a:noFill/>
        </p:spPr>
      </p:pic>
      <p:pic>
        <p:nvPicPr>
          <p:cNvPr id="3076" name="Picture 4" descr="C:\Users\1\Documents\129364988-erzj_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800" y="3717032"/>
            <a:ext cx="4062804" cy="277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38" y="220133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Федот Васильевич </a:t>
            </a:r>
            <a:r>
              <a:rPr lang="ru-RU" b="1" dirty="0" err="1" smtClean="0">
                <a:solidFill>
                  <a:srgbClr val="FFC000"/>
                </a:solidFill>
              </a:rPr>
              <a:t>Сычков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9536" y="1524000"/>
            <a:ext cx="412160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Федот Васильевич </a:t>
            </a:r>
            <a:r>
              <a:rPr lang="ru-RU" dirty="0" err="1" smtClean="0"/>
              <a:t>Сычков</a:t>
            </a:r>
            <a:r>
              <a:rPr lang="ru-RU" dirty="0" smtClean="0"/>
              <a:t> — известный российский (советский) художник, Заслуженный деятель искусств РСФСР и Мордовской АССР, народный художник Мордовской АССР.</a:t>
            </a:r>
          </a:p>
          <a:p>
            <a:r>
              <a:rPr lang="ru-RU" dirty="0" smtClean="0"/>
              <a:t>Федот </a:t>
            </a:r>
            <a:r>
              <a:rPr lang="ru-RU" dirty="0" err="1" smtClean="0"/>
              <a:t>Сычков</a:t>
            </a:r>
            <a:r>
              <a:rPr lang="ru-RU" dirty="0" smtClean="0"/>
              <a:t> родился в бедной крестьянской семье в селе Кочелаеве. С детства Федот </a:t>
            </a:r>
            <a:r>
              <a:rPr lang="ru-RU" dirty="0" err="1" smtClean="0"/>
              <a:t>Сычков</a:t>
            </a:r>
            <a:r>
              <a:rPr lang="ru-RU" dirty="0" smtClean="0"/>
              <a:t> проявлял способности к живописи. Работал в иконописной мастерской, писал фрески в церквях, выполнял портреты по фотографиям.</a:t>
            </a:r>
          </a:p>
          <a:p>
            <a:endParaRPr lang="ru-RU" dirty="0"/>
          </a:p>
        </p:txBody>
      </p:sp>
      <p:pic>
        <p:nvPicPr>
          <p:cNvPr id="4098" name="Picture 2" descr="C:\Users\1\Documents\1322255533_avtoportret.-18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26876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54" y="404664"/>
            <a:ext cx="9601196" cy="13038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Федот Васильевич </a:t>
            </a:r>
            <a:r>
              <a:rPr lang="ru-RU" b="1" dirty="0" err="1" smtClean="0">
                <a:solidFill>
                  <a:srgbClr val="FFC000"/>
                </a:solidFill>
              </a:rPr>
              <a:t>Сычков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1892 году он уехал в Санкт-Петербург, в Рисовальную школу Общества поощрения художеств при поддержке генерала И. А. </a:t>
            </a:r>
            <a:r>
              <a:rPr lang="ru-RU" dirty="0" err="1" smtClean="0"/>
              <a:t>Арапова</a:t>
            </a:r>
            <a:r>
              <a:rPr lang="ru-RU" dirty="0" smtClean="0"/>
              <a:t> (1844—1913), обратившего внимание на талантливого молодого художника-самоучку. В 1895 году Ф. </a:t>
            </a:r>
            <a:r>
              <a:rPr lang="ru-RU" dirty="0" err="1" smtClean="0"/>
              <a:t>Сычков</a:t>
            </a:r>
            <a:r>
              <a:rPr lang="ru-RU" dirty="0" smtClean="0"/>
              <a:t> окончил Рисовальную школу и стал вольнослушателем в Высшем художественном училище при Академии художеств. После окончания учебы художник вернулся на родину.</a:t>
            </a:r>
          </a:p>
          <a:p>
            <a:r>
              <a:rPr lang="ru-RU" dirty="0" smtClean="0"/>
              <a:t>Главная тема художника — жизнь крестьян, сельские праздники.</a:t>
            </a:r>
          </a:p>
          <a:p>
            <a:endParaRPr lang="ru-RU" dirty="0"/>
          </a:p>
        </p:txBody>
      </p:sp>
      <p:pic>
        <p:nvPicPr>
          <p:cNvPr id="5122" name="Picture 2" descr="C:\Users\1\Documents\1322255624_u-izgorodi.-zima.-1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524000"/>
            <a:ext cx="3744416" cy="471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591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Натуральные материалы</vt:lpstr>
      <vt:lpstr>Знаменитые представители мордовского народа</vt:lpstr>
      <vt:lpstr>Презентация PowerPoint</vt:lpstr>
      <vt:lpstr>Федор  Федорович  Ушаков</vt:lpstr>
      <vt:lpstr>Федор  Федорович  Ушаков</vt:lpstr>
      <vt:lpstr>Степан Дмитриевич Эрьзя</vt:lpstr>
      <vt:lpstr>Степан Дмитриевич Эрьзя</vt:lpstr>
      <vt:lpstr>Степан Дмитриевич Эрьзя</vt:lpstr>
      <vt:lpstr>Федот Васильевич Сычков</vt:lpstr>
      <vt:lpstr>Федот Васильевич Сычков</vt:lpstr>
      <vt:lpstr>Николай Платонович Огарев</vt:lpstr>
      <vt:lpstr>Николай Платонович Огарев</vt:lpstr>
      <vt:lpstr> Макар Евсевьевич ЕВСЕВЬЕВ </vt:lpstr>
      <vt:lpstr>Макар Евсевьевич ЕВСЕВЬЕВ</vt:lpstr>
      <vt:lpstr>Михаил Петрович Девятаев</vt:lpstr>
      <vt:lpstr>Михаил Петрович Девятаев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26</cp:revision>
  <dcterms:created xsi:type="dcterms:W3CDTF">2020-09-16T18:06:36Z</dcterms:created>
  <dcterms:modified xsi:type="dcterms:W3CDTF">2026-05-04T09:31:22Z</dcterms:modified>
</cp:coreProperties>
</file>