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3" r:id="rId3"/>
    <p:sldId id="259" r:id="rId4"/>
    <p:sldId id="257" r:id="rId5"/>
    <p:sldId id="260" r:id="rId6"/>
    <p:sldId id="258" r:id="rId7"/>
    <p:sldId id="261" r:id="rId8"/>
    <p:sldId id="264" r:id="rId9"/>
    <p:sldId id="265" r:id="rId10"/>
    <p:sldId id="262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34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3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46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5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09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31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32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97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76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0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BFB96-17D3-4258-91EA-21F37A5F1FED}" type="datetimeFigureOut">
              <a:rPr lang="ru-RU" smtClean="0"/>
              <a:t>27.04.2026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EAD69-2775-4435-800A-0FC6FFE7DE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56CC2-9CFA-4F78-8C81-9008F9B05D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52D5E5-7E37-44C7-A58D-8B8B3DD9A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26EEA1-2E65-410C-AFE3-7B2CABB05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1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64711-25F1-40CA-9D77-D6BF2537F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A8C469-A141-48E4-BCC7-F4458E850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33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CBB9F-E95A-4E2A-96FD-CD23282E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3B6B3FB-AEA9-4288-8AF2-C545F31A7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9461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B69C9-BDE2-40A7-8AEB-A5D9917A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766BCE-806C-48A9-BF2F-DA738D5EE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99989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7C57C-D98B-41FB-A6CE-8DB49F3A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054A349-2DE3-4750-AAEB-991DCC7C6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25695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DB62C-63B0-44E5-84CB-6E509BE2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11FDF60-9C92-4271-8862-FB6F66265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1523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DEE0B8-BFA4-4966-B081-C189C1310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2A3105-BA95-478B-9EF7-02CF44761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69761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A7EF5-3453-49C9-8341-8F848F25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6FEDDC-09AC-4E05-AA6F-36AA2B1D1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575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D2BCD-63A3-4B2C-83A7-15F52E88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F86545-BB8B-4657-9249-3BF6F2B9E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0892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66443-0D59-4060-A1CE-B7CD51166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C861A7-9458-4A88-A81C-8FB156E3B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37762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</TotalTime>
  <Words>1</Words>
  <Application>Microsoft Office PowerPoint</Application>
  <PresentationFormat>Широкоэкранный</PresentationFormat>
  <Paragraphs>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Плюшка</dc:creator>
  <cp:lastModifiedBy>Верыч Пимпыч</cp:lastModifiedBy>
  <cp:revision>9</cp:revision>
  <dcterms:created xsi:type="dcterms:W3CDTF">2026-04-26T09:30:28Z</dcterms:created>
  <dcterms:modified xsi:type="dcterms:W3CDTF">2026-04-27T20:26:28Z</dcterms:modified>
</cp:coreProperties>
</file>